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92" autoAdjust="0"/>
    <p:restoredTop sz="94660"/>
  </p:normalViewPr>
  <p:slideViewPr>
    <p:cSldViewPr snapToGrid="0">
      <p:cViewPr>
        <p:scale>
          <a:sx n="59" d="100"/>
          <a:sy n="59" d="100"/>
        </p:scale>
        <p:origin x="-1194" y="-4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535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2836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8311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2544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5578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466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232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067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729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1167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7835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B508D-BC9F-46D8-82DD-80CA1A3A6EE5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C4B8D-47E1-4823-84E8-2446B10EEA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0828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/>
          <p:cNvSpPr/>
          <p:nvPr/>
        </p:nvSpPr>
        <p:spPr>
          <a:xfrm>
            <a:off x="734507" y="1207594"/>
            <a:ext cx="10961077" cy="1840523"/>
          </a:xfrm>
          <a:prstGeom prst="roundRect">
            <a:avLst>
              <a:gd name="adj" fmla="val 8001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44"/>
          <p:cNvGrpSpPr/>
          <p:nvPr/>
        </p:nvGrpSpPr>
        <p:grpSpPr>
          <a:xfrm>
            <a:off x="8382037" y="1317647"/>
            <a:ext cx="3226889" cy="1573404"/>
            <a:chOff x="7444110" y="216680"/>
            <a:chExt cx="3751603" cy="1749825"/>
          </a:xfrm>
        </p:grpSpPr>
        <p:pic>
          <p:nvPicPr>
            <p:cNvPr id="46" name="Picture 45" descr="C:\Documents and Settings\villafuj\Desktop\projects\Lean Training Project\VSM Kit\Icons\truck_shipment.pn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444110" y="1039975"/>
              <a:ext cx="1206627" cy="709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7" name="Picture 46" descr="C:\Documents and Settings\villafuj\Desktop\projects\Lean Training Project\VSM Kit\Icons\kanban_post.pn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386644" y="1095949"/>
              <a:ext cx="773667" cy="779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8" name="Picture 47" descr="C:\Documents and Settings\villafuj\Desktop\projects\Lean Training Project\VSM Kit\Icons\production_kanban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198777" y="216680"/>
              <a:ext cx="996936" cy="104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0" name="Picture 49" descr="C:\Documents and Settings\villafuj\Desktop\projects\Lean Training Project\VSM Kit\Icons\pull.png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9191469" y="1302942"/>
              <a:ext cx="667687" cy="659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2" name="Picture 51" descr="C:\Documents and Settings\villafuj\Desktop\projects\Lean Training Project\VSM Kit\Icons\push_arrow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2523" y="911422"/>
              <a:ext cx="1560865" cy="457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53" name="Rectangle 52"/>
          <p:cNvSpPr/>
          <p:nvPr/>
        </p:nvSpPr>
        <p:spPr>
          <a:xfrm>
            <a:off x="844531" y="1315693"/>
            <a:ext cx="1004297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atin typeface="Century Gothic" pitchFamily="34" charset="0"/>
              </a:rPr>
              <a:t>MAGNETIC VALUE STREAM MAP KIT</a:t>
            </a:r>
            <a:endParaRPr lang="en-US" sz="4400" b="1" dirty="0">
              <a:latin typeface="Century Gothic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11899" y="2062496"/>
            <a:ext cx="933650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1600" b="1" dirty="0" smtClean="0">
                <a:latin typeface="Century Gothic" pitchFamily="34" charset="0"/>
              </a:rPr>
              <a:t>    240  Magnetic icons</a:t>
            </a:r>
          </a:p>
          <a:p>
            <a:pPr>
              <a:lnSpc>
                <a:spcPts val="2100"/>
              </a:lnSpc>
            </a:pPr>
            <a:r>
              <a:rPr lang="en-US" sz="1600" b="1" dirty="0" smtClean="0">
                <a:latin typeface="Century Gothic" pitchFamily="34" charset="0"/>
              </a:rPr>
              <a:t>    17  Unique symbols for material and information flow</a:t>
            </a:r>
          </a:p>
          <a:p>
            <a:pPr>
              <a:lnSpc>
                <a:spcPts val="2100"/>
              </a:lnSpc>
            </a:pPr>
            <a:r>
              <a:rPr lang="en-US" sz="1600" b="1" dirty="0" smtClean="0">
                <a:latin typeface="Century Gothic" pitchFamily="34" charset="0"/>
              </a:rPr>
              <a:t>     2   Full-colored Lean Six Sigma Deployment Memory Jogger® handbooks 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084883" y="2788851"/>
            <a:ext cx="2576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Century Gothic" pitchFamily="34" charset="0"/>
              </a:rPr>
              <a:t>Visit us at www.lssdeployment.com</a:t>
            </a:r>
            <a:endParaRPr lang="en-US" sz="11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2429" y="3877890"/>
            <a:ext cx="38100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42337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33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jaime villafuerte</dc:creator>
  <cp:lastModifiedBy>Jaime Villafuerte</cp:lastModifiedBy>
  <cp:revision>14</cp:revision>
  <dcterms:created xsi:type="dcterms:W3CDTF">2013-04-08T19:27:47Z</dcterms:created>
  <dcterms:modified xsi:type="dcterms:W3CDTF">2013-05-10T19:38:24Z</dcterms:modified>
</cp:coreProperties>
</file>